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658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8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9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5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0223C-177A-47D1-A540-73224BD109E5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70CD-C70A-4180-A21F-9D4F42823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2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85802"/>
            <a:ext cx="2919662" cy="186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27842"/>
            <a:ext cx="2919662" cy="18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782692"/>
            <a:ext cx="2919661" cy="18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978319"/>
            <a:ext cx="2919662" cy="184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63" y="685801"/>
            <a:ext cx="2967785" cy="186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64" y="2727843"/>
            <a:ext cx="2967784" cy="188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64" y="4782693"/>
            <a:ext cx="2967783" cy="18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62" y="6978319"/>
            <a:ext cx="2967785" cy="184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5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Telles, Gabriel CIV NAVSUP</dc:creator>
  <cp:lastModifiedBy>Telles, Gabriel CIV NAVSUP</cp:lastModifiedBy>
  <cp:revision>16</cp:revision>
  <cp:lastPrinted>2014-08-08T17:17:57Z</cp:lastPrinted>
  <dcterms:created xsi:type="dcterms:W3CDTF">2014-06-30T18:07:42Z</dcterms:created>
  <dcterms:modified xsi:type="dcterms:W3CDTF">2014-08-13T10:58:56Z</dcterms:modified>
</cp:coreProperties>
</file>